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6" r:id="rId2"/>
    <p:sldId id="272" r:id="rId3"/>
    <p:sldId id="274" r:id="rId4"/>
    <p:sldId id="271" r:id="rId5"/>
    <p:sldId id="293" r:id="rId6"/>
    <p:sldId id="273" r:id="rId7"/>
    <p:sldId id="275" r:id="rId8"/>
    <p:sldId id="280" r:id="rId9"/>
    <p:sldId id="281" r:id="rId10"/>
    <p:sldId id="276" r:id="rId11"/>
    <p:sldId id="283" r:id="rId12"/>
    <p:sldId id="277" r:id="rId13"/>
    <p:sldId id="285" r:id="rId14"/>
    <p:sldId id="286" r:id="rId15"/>
    <p:sldId id="288" r:id="rId16"/>
    <p:sldId id="290" r:id="rId17"/>
    <p:sldId id="292" r:id="rId18"/>
    <p:sldId id="291" r:id="rId19"/>
    <p:sldId id="287" r:id="rId20"/>
    <p:sldId id="265" r:id="rId21"/>
    <p:sldId id="29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92122-F494-4D3D-B710-F5772D63D2D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20D78-9DF5-4236-B8A0-F168596D2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48FAF37-85DD-45EC-8761-1DCCA3C2D0FB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16B715-40D3-4181-969B-2A960B81B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ype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"/>
            <a:ext cx="3454830" cy="171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5486400"/>
            <a:ext cx="678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http://www.skype.com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2743200"/>
            <a:ext cx="6934200" cy="275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Skype enables you to see the person you are talking to!</a:t>
            </a:r>
          </a:p>
          <a:p>
            <a:endParaRPr lang="en-US" sz="2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Skype calls and instant messaging are free, any time of the day or night, anywhere in the world.</a:t>
            </a:r>
            <a:endParaRPr lang="en-US" sz="28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Fourth Step</a:t>
            </a:r>
            <a:endParaRPr lang="en-US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905000"/>
            <a:ext cx="8503920" cy="4194048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Add Contacts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Click “Add New Contacts”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Enter Skype name or person’s name to search the Skype directory, add additional information to limit search results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Click “Add Skype Contact” after you locate person you were searching for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5438775" cy="332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114800"/>
            <a:ext cx="3638550" cy="212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733800"/>
            <a:ext cx="3457575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914400" y="2667000"/>
            <a:ext cx="762000" cy="381000"/>
          </a:xfrm>
          <a:prstGeom prst="ellipse">
            <a:avLst/>
          </a:prstGeom>
          <a:noFill/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162800" y="5410200"/>
            <a:ext cx="1676400" cy="457200"/>
          </a:xfrm>
          <a:prstGeom prst="ellipse">
            <a:avLst/>
          </a:prstGeom>
          <a:noFill/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Fifth Step</a:t>
            </a:r>
            <a:endParaRPr lang="en-US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752600"/>
            <a:ext cx="8232648" cy="3733800"/>
          </a:xfrm>
        </p:spPr>
        <p:txBody>
          <a:bodyPr>
            <a:normAutofit/>
          </a:bodyPr>
          <a:lstStyle/>
          <a:p>
            <a:pPr lvl="1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Make a test call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Tools (from top of page)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Select Options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Video Settings- checks your webcam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Audio Settings- checks your microphone</a:t>
            </a:r>
          </a:p>
          <a:p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86000"/>
            <a:ext cx="4038600" cy="3467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4105275" cy="349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Oval 14"/>
          <p:cNvSpPr/>
          <p:nvPr/>
        </p:nvSpPr>
        <p:spPr>
          <a:xfrm>
            <a:off x="4724400" y="3276600"/>
            <a:ext cx="1447800" cy="304800"/>
          </a:xfrm>
          <a:prstGeom prst="ellipse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28600" y="3657600"/>
            <a:ext cx="1143000" cy="381000"/>
          </a:xfrm>
          <a:prstGeom prst="ellipse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Test Call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990600"/>
            <a:ext cx="2466975" cy="1123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1981200" y="1905000"/>
            <a:ext cx="457200" cy="228600"/>
          </a:xfrm>
          <a:prstGeom prst="ellipse">
            <a:avLst/>
          </a:prstGeom>
          <a:noFill/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905000" y="1066800"/>
            <a:ext cx="381000" cy="228600"/>
          </a:xfrm>
          <a:prstGeom prst="ellipse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Last Step!</a:t>
            </a:r>
            <a:endParaRPr lang="en-US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905000"/>
            <a:ext cx="8232648" cy="38100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Make a  call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Choose a Contact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Press the green phone/video icon and wait for answer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Press the red hang up icon to end a call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Green light they are available and you can Skype with them.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 light not available</a:t>
            </a:r>
          </a:p>
          <a:p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029200"/>
            <a:ext cx="1375474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607669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Oval Callout 2"/>
          <p:cNvSpPr/>
          <p:nvPr/>
        </p:nvSpPr>
        <p:spPr>
          <a:xfrm>
            <a:off x="3581400" y="4267200"/>
            <a:ext cx="1524000" cy="1295400"/>
          </a:xfrm>
          <a:prstGeom prst="wedgeEllipseCallout">
            <a:avLst>
              <a:gd name="adj1" fmla="val -223221"/>
              <a:gd name="adj2" fmla="val -7446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the name</a:t>
            </a:r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5867400" y="762000"/>
            <a:ext cx="2133600" cy="1066800"/>
          </a:xfrm>
          <a:prstGeom prst="wedgeEllipseCallout">
            <a:avLst>
              <a:gd name="adj1" fmla="val -152962"/>
              <a:gd name="adj2" fmla="val 13542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Call or Video Call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Making A Call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5181600" y="1527048"/>
            <a:ext cx="3624072" cy="403555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Useful Tips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7800"/>
            <a:ext cx="8503920" cy="465124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Share Screen</a:t>
            </a:r>
          </a:p>
          <a:p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5943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owchart: Process 4"/>
          <p:cNvSpPr/>
          <p:nvPr/>
        </p:nvSpPr>
        <p:spPr>
          <a:xfrm>
            <a:off x="3505200" y="4495800"/>
            <a:ext cx="609600" cy="22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/>
          <p:cNvSpPr/>
          <p:nvPr/>
        </p:nvSpPr>
        <p:spPr>
          <a:xfrm>
            <a:off x="4038600" y="4343400"/>
            <a:ext cx="533400" cy="3048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71800" y="4495800"/>
            <a:ext cx="1219200" cy="1905000"/>
          </a:xfrm>
          <a:prstGeom prst="rect">
            <a:avLst/>
          </a:prstGeom>
          <a:noFill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Useful Tips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7800"/>
            <a:ext cx="8503920" cy="465124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IM (Instant Messaging)</a:t>
            </a:r>
          </a:p>
          <a:p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09800"/>
            <a:ext cx="5943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owchart: Process 4"/>
          <p:cNvSpPr/>
          <p:nvPr/>
        </p:nvSpPr>
        <p:spPr>
          <a:xfrm>
            <a:off x="3505200" y="4495800"/>
            <a:ext cx="609600" cy="22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/>
          <p:cNvSpPr/>
          <p:nvPr/>
        </p:nvSpPr>
        <p:spPr>
          <a:xfrm>
            <a:off x="4038600" y="4343400"/>
            <a:ext cx="533400" cy="3048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14800" y="4572000"/>
            <a:ext cx="1219200" cy="1905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57800" y="1828800"/>
            <a:ext cx="1524000" cy="434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Useful Tips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28800"/>
            <a:ext cx="8503920" cy="427024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Tips for great skyping: </a:t>
            </a:r>
          </a:p>
          <a:p>
            <a:pPr lvl="1"/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 not sit in front of a window or  white background</a:t>
            </a:r>
          </a:p>
          <a:p>
            <a:pPr lvl="1"/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Make yourself brighter than background</a:t>
            </a:r>
          </a:p>
          <a:p>
            <a:pPr lvl="1"/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Eye level with camera</a:t>
            </a: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Useful Tips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653272" cy="4575048"/>
          </a:xfrm>
        </p:spPr>
        <p:txBody>
          <a:bodyPr/>
          <a:lstStyle/>
          <a:p>
            <a:r>
              <a:rPr lang="en-US" dirty="0" smtClean="0"/>
              <a:t>Skype….Profile…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To change or add a picture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To Edit your Profile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81400"/>
            <a:ext cx="2968727" cy="1947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First Step</a:t>
            </a:r>
            <a:endParaRPr lang="en-US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28800"/>
            <a:ext cx="8503920" cy="4270248"/>
          </a:xfrm>
        </p:spPr>
        <p:txBody>
          <a:bodyPr/>
          <a:lstStyle/>
          <a:p>
            <a:pPr lvl="1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need a computer with Internet access and a webcam.</a:t>
            </a:r>
          </a:p>
          <a:p>
            <a:pPr lvl="2"/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Always cover webcams when not in use.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668" y="2057400"/>
            <a:ext cx="8963332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Useful Tips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3200" y="48006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 is not a free call.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For Coming!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352800"/>
            <a:ext cx="3912030" cy="1939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 Step</a:t>
            </a:r>
            <a:endParaRPr lang="en-US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905000"/>
            <a:ext cx="8503920" cy="4194048"/>
          </a:xfrm>
        </p:spPr>
        <p:txBody>
          <a:bodyPr/>
          <a:lstStyle/>
          <a:p>
            <a:pPr lvl="1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Download Skype on computer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416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ular Callout 5"/>
          <p:cNvSpPr/>
          <p:nvPr/>
        </p:nvSpPr>
        <p:spPr>
          <a:xfrm>
            <a:off x="7543800" y="228600"/>
            <a:ext cx="1600200" cy="685800"/>
          </a:xfrm>
          <a:prstGeom prst="wedgeRectCallout">
            <a:avLst>
              <a:gd name="adj1" fmla="val 3983"/>
              <a:gd name="adj2" fmla="val 107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create an account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2209800" y="0"/>
            <a:ext cx="1371600" cy="838200"/>
          </a:xfrm>
          <a:prstGeom prst="wedgeRectCallout">
            <a:avLst>
              <a:gd name="adj1" fmla="val -31223"/>
              <a:gd name="adj2" fmla="val 1588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Download Skype</a:t>
            </a:r>
            <a:endParaRPr lang="en-US" dirty="0"/>
          </a:p>
        </p:txBody>
      </p:sp>
      <p:sp>
        <p:nvSpPr>
          <p:cNvPr id="9" name="Rectangular Callout 8"/>
          <p:cNvSpPr/>
          <p:nvPr/>
        </p:nvSpPr>
        <p:spPr>
          <a:xfrm>
            <a:off x="6858000" y="5257800"/>
            <a:ext cx="1447800" cy="609600"/>
          </a:xfrm>
          <a:prstGeom prst="wedgeRectCallout">
            <a:avLst>
              <a:gd name="adj1" fmla="val 41507"/>
              <a:gd name="adj2" fmla="val -105323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Download Skype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56388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http://www.skype.com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Downloading Skype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96390"/>
            <a:ext cx="1219200" cy="219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962400"/>
            <a:ext cx="32956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752600"/>
            <a:ext cx="4114800" cy="307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04800" y="1219200"/>
            <a:ext cx="1175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Step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3581400"/>
            <a:ext cx="1050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Step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1371600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Step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Third Step</a:t>
            </a:r>
            <a:endParaRPr lang="en-US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3886200"/>
          </a:xfrm>
        </p:spPr>
        <p:txBody>
          <a:bodyPr/>
          <a:lstStyle/>
          <a:p>
            <a:pPr>
              <a:buNone/>
            </a:pP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Create an account</a:t>
            </a:r>
          </a:p>
          <a:p>
            <a:pPr lvl="1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Give only the information you want to make public</a:t>
            </a:r>
          </a:p>
          <a:p>
            <a:pPr lvl="1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416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ular Callout 5"/>
          <p:cNvSpPr/>
          <p:nvPr/>
        </p:nvSpPr>
        <p:spPr>
          <a:xfrm>
            <a:off x="7543800" y="228600"/>
            <a:ext cx="1600200" cy="685800"/>
          </a:xfrm>
          <a:prstGeom prst="wedgeRectCallout">
            <a:avLst>
              <a:gd name="adj1" fmla="val 4836"/>
              <a:gd name="adj2" fmla="val 97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create an account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2209800" y="0"/>
            <a:ext cx="1371600" cy="838200"/>
          </a:xfrm>
          <a:prstGeom prst="wedgeRectCallout">
            <a:avLst>
              <a:gd name="adj1" fmla="val -31223"/>
              <a:gd name="adj2" fmla="val 1588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Download Skype</a:t>
            </a:r>
            <a:endParaRPr lang="en-US" dirty="0"/>
          </a:p>
        </p:txBody>
      </p:sp>
      <p:sp>
        <p:nvSpPr>
          <p:cNvPr id="9" name="Rectangular Callout 8"/>
          <p:cNvSpPr/>
          <p:nvPr/>
        </p:nvSpPr>
        <p:spPr>
          <a:xfrm>
            <a:off x="6858000" y="5257800"/>
            <a:ext cx="1447800" cy="609600"/>
          </a:xfrm>
          <a:prstGeom prst="wedgeRectCallout">
            <a:avLst>
              <a:gd name="adj1" fmla="val 41507"/>
              <a:gd name="adj2" fmla="val -1053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Download Skype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14600" y="57150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http://www.skype.com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6076950" cy="3448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409950"/>
            <a:ext cx="5314950" cy="3448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038600"/>
            <a:ext cx="1562100" cy="203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1600200"/>
            <a:ext cx="350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icon will appear on your desktop.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Double click icon to open Skype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1752600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Type Skype Name &amp; Password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28600"/>
            <a:ext cx="1752600" cy="73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124200"/>
            <a:ext cx="4777217" cy="343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</Template>
  <TotalTime>258</TotalTime>
  <Words>319</Words>
  <Application>Microsoft Office PowerPoint</Application>
  <PresentationFormat>On-screen Show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Civic</vt:lpstr>
      <vt:lpstr>Slide 1</vt:lpstr>
      <vt:lpstr>First Step</vt:lpstr>
      <vt:lpstr>Second Step</vt:lpstr>
      <vt:lpstr>Slide 4</vt:lpstr>
      <vt:lpstr>Downloading Skype</vt:lpstr>
      <vt:lpstr>Third Step</vt:lpstr>
      <vt:lpstr>Slide 7</vt:lpstr>
      <vt:lpstr>Slide 8</vt:lpstr>
      <vt:lpstr>Slide 9</vt:lpstr>
      <vt:lpstr>Fourth Step</vt:lpstr>
      <vt:lpstr>Slide 11</vt:lpstr>
      <vt:lpstr>Fifth Step</vt:lpstr>
      <vt:lpstr>Test Call</vt:lpstr>
      <vt:lpstr>Last Step!</vt:lpstr>
      <vt:lpstr>Making A Call</vt:lpstr>
      <vt:lpstr>Useful Tips</vt:lpstr>
      <vt:lpstr>Useful Tips</vt:lpstr>
      <vt:lpstr>Useful Tips</vt:lpstr>
      <vt:lpstr>Useful Tips</vt:lpstr>
      <vt:lpstr>Useful Tips</vt:lpstr>
      <vt:lpstr>Thanks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Skype</dc:title>
  <dc:creator>teacher</dc:creator>
  <cp:lastModifiedBy>helen</cp:lastModifiedBy>
  <cp:revision>94</cp:revision>
  <dcterms:created xsi:type="dcterms:W3CDTF">2011-08-24T13:31:22Z</dcterms:created>
  <dcterms:modified xsi:type="dcterms:W3CDTF">2013-05-03T19:19:23Z</dcterms:modified>
</cp:coreProperties>
</file>